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6" r:id="rId3"/>
    <p:sldId id="267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70" r:id="rId12"/>
    <p:sldId id="265" r:id="rId13"/>
    <p:sldId id="271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808FBD3E-EDD4-4244-BF7E-1B21B0755477}">
          <p14:sldIdLst>
            <p14:sldId id="257"/>
            <p14:sldId id="266"/>
            <p14:sldId id="267"/>
            <p14:sldId id="259"/>
            <p14:sldId id="260"/>
            <p14:sldId id="261"/>
            <p14:sldId id="262"/>
            <p14:sldId id="269"/>
            <p14:sldId id="263"/>
            <p14:sldId id="264"/>
            <p14:sldId id="270"/>
            <p14:sldId id="265"/>
            <p14:sldId id="271"/>
            <p14:sldId id="268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0" d="100"/>
          <a:sy n="60" d="100"/>
        </p:scale>
        <p:origin x="-78" y="-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2298708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KHALQAT E BASHAR MEIN POSHIDA RAAZ</a:t>
            </a:r>
            <a:endParaRPr lang="en-US" sz="4000" b="1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" r="3333"/>
          <a:stretch>
            <a:fillRect/>
          </a:stretch>
        </p:blipFill>
        <p:spPr>
          <a:xfrm>
            <a:off x="7202216" y="0"/>
            <a:ext cx="4800600" cy="6858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68800"/>
            <a:ext cx="5084979" cy="6604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Syed Muhammad </a:t>
            </a:r>
            <a:r>
              <a:rPr lang="en-US" sz="2000" b="1" dirty="0" err="1" smtClean="0"/>
              <a:t>Hasan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Abedi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2387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885255" cy="1400530"/>
          </a:xfrm>
        </p:spPr>
        <p:txBody>
          <a:bodyPr/>
          <a:lstStyle/>
          <a:p>
            <a:r>
              <a:rPr lang="en-US" dirty="0" smtClean="0"/>
              <a:t>Quran Mein </a:t>
            </a:r>
            <a:r>
              <a:rPr lang="en-US" dirty="0" err="1" smtClean="0"/>
              <a:t>Fitna</a:t>
            </a:r>
            <a:r>
              <a:rPr lang="en-US" dirty="0" smtClean="0"/>
              <a:t> </a:t>
            </a:r>
            <a:r>
              <a:rPr lang="en-US" dirty="0" err="1" smtClean="0"/>
              <a:t>Ky</a:t>
            </a:r>
            <a:r>
              <a:rPr lang="en-US" dirty="0" smtClean="0"/>
              <a:t> </a:t>
            </a:r>
            <a:r>
              <a:rPr lang="en-US" dirty="0" err="1" smtClean="0"/>
              <a:t>Ma’ani</a:t>
            </a:r>
            <a:r>
              <a:rPr lang="en-US" dirty="0" smtClean="0"/>
              <a:t> </a:t>
            </a:r>
            <a:r>
              <a:rPr lang="en-US" dirty="0" err="1" smtClean="0"/>
              <a:t>Aur</a:t>
            </a:r>
            <a:r>
              <a:rPr lang="en-US" dirty="0" smtClean="0"/>
              <a:t> </a:t>
            </a:r>
            <a:r>
              <a:rPr lang="en-US" dirty="0" err="1" smtClean="0"/>
              <a:t>Iqsam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err="1" smtClean="0"/>
              <a:t>Kufr</a:t>
            </a:r>
            <a:r>
              <a:rPr lang="en-US" sz="2400" dirty="0" smtClean="0"/>
              <a:t> </a:t>
            </a:r>
            <a:r>
              <a:rPr lang="en-US" sz="2400" dirty="0" err="1" smtClean="0"/>
              <a:t>Ky</a:t>
            </a:r>
            <a:r>
              <a:rPr lang="en-US" sz="2400" dirty="0" smtClean="0"/>
              <a:t> </a:t>
            </a:r>
            <a:r>
              <a:rPr lang="en-US" sz="2400" dirty="0" err="1" smtClean="0"/>
              <a:t>Liye</a:t>
            </a:r>
            <a:endParaRPr lang="en-US" sz="2400" dirty="0" smtClean="0"/>
          </a:p>
          <a:p>
            <a:pPr marL="457200" indent="-457200">
              <a:buAutoNum type="arabicPeriod"/>
            </a:pPr>
            <a:endParaRPr lang="en-US" sz="2400" dirty="0" smtClean="0"/>
          </a:p>
          <a:p>
            <a:r>
              <a:rPr lang="en-US" sz="2400" dirty="0" err="1" smtClean="0"/>
              <a:t>Tarjuma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“</a:t>
            </a:r>
            <a:r>
              <a:rPr lang="en-US" sz="2400" i="1" dirty="0" err="1" smtClean="0"/>
              <a:t>Beshak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Inhon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Ny</a:t>
            </a:r>
            <a:r>
              <a:rPr lang="en-US" sz="2400" i="1" dirty="0" smtClean="0"/>
              <a:t> Is </a:t>
            </a:r>
            <a:r>
              <a:rPr lang="en-US" sz="2400" i="1" dirty="0" err="1" smtClean="0"/>
              <a:t>Sy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Pehly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Bhi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Fitny</a:t>
            </a:r>
            <a:r>
              <a:rPr lang="en-US" sz="2400" i="1" dirty="0" smtClean="0"/>
              <a:t> Ki </a:t>
            </a:r>
            <a:r>
              <a:rPr lang="en-US" sz="2400" i="1" dirty="0" err="1" smtClean="0"/>
              <a:t>Koshish</a:t>
            </a:r>
            <a:r>
              <a:rPr lang="en-US" sz="2400" i="1" dirty="0" smtClean="0"/>
              <a:t> Ki </a:t>
            </a:r>
            <a:r>
              <a:rPr lang="en-US" sz="2400" i="1" dirty="0" err="1" smtClean="0"/>
              <a:t>Thi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Aur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Tmhary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Umoor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Palat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Kar</a:t>
            </a:r>
            <a:r>
              <a:rPr lang="en-US" sz="2400" i="1" dirty="0" smtClean="0"/>
              <a:t> Dena </a:t>
            </a:r>
            <a:r>
              <a:rPr lang="en-US" sz="2400" i="1" dirty="0" err="1" smtClean="0"/>
              <a:t>Chaha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Tha</a:t>
            </a:r>
            <a:r>
              <a:rPr lang="en-US" sz="2400" i="1" dirty="0" smtClean="0"/>
              <a:t>”</a:t>
            </a:r>
          </a:p>
          <a:p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347510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Quran Mein </a:t>
            </a:r>
            <a:r>
              <a:rPr lang="en-US" dirty="0" err="1"/>
              <a:t>Fitna</a:t>
            </a:r>
            <a:r>
              <a:rPr lang="en-US" dirty="0"/>
              <a:t> </a:t>
            </a:r>
            <a:r>
              <a:rPr lang="en-US" dirty="0" err="1"/>
              <a:t>Ky</a:t>
            </a:r>
            <a:r>
              <a:rPr lang="en-US" dirty="0"/>
              <a:t> </a:t>
            </a:r>
            <a:r>
              <a:rPr lang="en-US" dirty="0" err="1"/>
              <a:t>Ma’ani</a:t>
            </a:r>
            <a:r>
              <a:rPr lang="en-US" dirty="0"/>
              <a:t> </a:t>
            </a:r>
            <a:r>
              <a:rPr lang="en-US" dirty="0" err="1"/>
              <a:t>Aur</a:t>
            </a:r>
            <a:r>
              <a:rPr lang="en-US" dirty="0"/>
              <a:t> </a:t>
            </a:r>
            <a:r>
              <a:rPr lang="en-US" dirty="0" err="1"/>
              <a:t>Iqsam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2. </a:t>
            </a:r>
            <a:r>
              <a:rPr lang="en-US" sz="2400" dirty="0" err="1"/>
              <a:t>Azaab</a:t>
            </a:r>
            <a:r>
              <a:rPr lang="en-US" sz="2400" dirty="0"/>
              <a:t> </a:t>
            </a:r>
            <a:r>
              <a:rPr lang="en-US" sz="2400" dirty="0" err="1"/>
              <a:t>Ky</a:t>
            </a:r>
            <a:r>
              <a:rPr lang="en-US" sz="2400" dirty="0"/>
              <a:t> </a:t>
            </a:r>
            <a:r>
              <a:rPr lang="en-US" sz="2400" dirty="0" err="1" smtClean="0"/>
              <a:t>Liye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err="1"/>
              <a:t>Tarjuma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“</a:t>
            </a:r>
            <a:r>
              <a:rPr lang="en-US" sz="2400" i="1" dirty="0" err="1"/>
              <a:t>Kaha</a:t>
            </a:r>
            <a:r>
              <a:rPr lang="en-US" sz="2400" i="1" dirty="0"/>
              <a:t> </a:t>
            </a:r>
            <a:r>
              <a:rPr lang="en-US" sz="2400" i="1" dirty="0" err="1"/>
              <a:t>Jaega</a:t>
            </a:r>
            <a:r>
              <a:rPr lang="en-US" sz="2400" i="1" dirty="0"/>
              <a:t> </a:t>
            </a:r>
            <a:r>
              <a:rPr lang="en-US" sz="2400" i="1" dirty="0" err="1"/>
              <a:t>Ky</a:t>
            </a:r>
            <a:r>
              <a:rPr lang="en-US" sz="2400" i="1" dirty="0"/>
              <a:t> </a:t>
            </a:r>
            <a:r>
              <a:rPr lang="en-US" sz="2400" i="1" dirty="0" err="1"/>
              <a:t>Apny</a:t>
            </a:r>
            <a:r>
              <a:rPr lang="en-US" sz="2400" i="1" dirty="0"/>
              <a:t> </a:t>
            </a:r>
            <a:r>
              <a:rPr lang="en-US" sz="2400" i="1" dirty="0" err="1"/>
              <a:t>Fitno</a:t>
            </a:r>
            <a:r>
              <a:rPr lang="en-US" sz="2400" i="1" dirty="0"/>
              <a:t> </a:t>
            </a:r>
            <a:r>
              <a:rPr lang="en-US" sz="2400" i="1" dirty="0" err="1"/>
              <a:t>Ky</a:t>
            </a:r>
            <a:r>
              <a:rPr lang="en-US" sz="2400" i="1" dirty="0"/>
              <a:t> </a:t>
            </a:r>
            <a:r>
              <a:rPr lang="en-US" sz="2400" i="1" dirty="0" err="1"/>
              <a:t>Azaab</a:t>
            </a:r>
            <a:r>
              <a:rPr lang="en-US" sz="2400" i="1" dirty="0"/>
              <a:t> </a:t>
            </a:r>
            <a:r>
              <a:rPr lang="en-US" sz="2400" i="1" dirty="0" err="1"/>
              <a:t>Ko</a:t>
            </a:r>
            <a:r>
              <a:rPr lang="en-US" sz="2400" i="1" dirty="0"/>
              <a:t> </a:t>
            </a:r>
            <a:r>
              <a:rPr lang="en-US" sz="2400" i="1" dirty="0" err="1" smtClean="0"/>
              <a:t>Chakho</a:t>
            </a:r>
            <a:r>
              <a:rPr lang="en-US" sz="2400" i="1" dirty="0" smtClean="0"/>
              <a:t>. </a:t>
            </a:r>
            <a:r>
              <a:rPr lang="en-US" sz="2400" i="1" dirty="0" err="1"/>
              <a:t>Yehi</a:t>
            </a:r>
            <a:r>
              <a:rPr lang="en-US" sz="2400" i="1" dirty="0"/>
              <a:t> </a:t>
            </a:r>
            <a:r>
              <a:rPr lang="en-US" sz="2400" i="1" dirty="0" err="1"/>
              <a:t>Wo</a:t>
            </a:r>
            <a:r>
              <a:rPr lang="en-US" sz="2400" i="1" dirty="0"/>
              <a:t> </a:t>
            </a:r>
            <a:r>
              <a:rPr lang="en-US" sz="2400" i="1" dirty="0" err="1"/>
              <a:t>Azaab</a:t>
            </a:r>
            <a:r>
              <a:rPr lang="en-US" sz="2400" i="1" dirty="0"/>
              <a:t> </a:t>
            </a:r>
            <a:r>
              <a:rPr lang="en-US" sz="2400" i="1" dirty="0" err="1"/>
              <a:t>Hai</a:t>
            </a:r>
            <a:r>
              <a:rPr lang="en-US" sz="2400" i="1" dirty="0"/>
              <a:t> </a:t>
            </a:r>
            <a:r>
              <a:rPr lang="en-US" sz="2400" i="1" dirty="0" err="1"/>
              <a:t>Jis</a:t>
            </a:r>
            <a:r>
              <a:rPr lang="en-US" sz="2400" i="1" dirty="0"/>
              <a:t> Ki Tum </a:t>
            </a:r>
            <a:r>
              <a:rPr lang="en-US" sz="2400" i="1" dirty="0" smtClean="0"/>
              <a:t>Log </a:t>
            </a:r>
            <a:r>
              <a:rPr lang="en-US" sz="2400" i="1" dirty="0" err="1"/>
              <a:t>Jaldi</a:t>
            </a:r>
            <a:r>
              <a:rPr lang="en-US" sz="2400" i="1" dirty="0"/>
              <a:t> </a:t>
            </a:r>
            <a:r>
              <a:rPr lang="en-US" sz="2400" i="1" dirty="0" err="1"/>
              <a:t>Kiya</a:t>
            </a:r>
            <a:r>
              <a:rPr lang="en-US" sz="2400" i="1" dirty="0"/>
              <a:t> </a:t>
            </a:r>
            <a:r>
              <a:rPr lang="en-US" sz="2400" i="1" dirty="0" err="1"/>
              <a:t>Karty</a:t>
            </a:r>
            <a:r>
              <a:rPr lang="en-US" sz="2400" i="1" dirty="0"/>
              <a:t> </a:t>
            </a:r>
            <a:r>
              <a:rPr lang="en-US" sz="2400" i="1" dirty="0" smtClean="0"/>
              <a:t>Thy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8352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Quran Mein </a:t>
            </a:r>
            <a:r>
              <a:rPr lang="en-US" dirty="0" err="1" smtClean="0"/>
              <a:t>Fitna</a:t>
            </a:r>
            <a:r>
              <a:rPr lang="en-US" dirty="0" smtClean="0"/>
              <a:t> </a:t>
            </a:r>
            <a:r>
              <a:rPr lang="en-US" dirty="0" err="1" smtClean="0"/>
              <a:t>Ky</a:t>
            </a:r>
            <a:r>
              <a:rPr lang="en-US" dirty="0" smtClean="0"/>
              <a:t> Mani </a:t>
            </a:r>
            <a:r>
              <a:rPr lang="en-US" dirty="0" err="1" smtClean="0"/>
              <a:t>Aur</a:t>
            </a:r>
            <a:r>
              <a:rPr lang="en-US" dirty="0" smtClean="0"/>
              <a:t> </a:t>
            </a:r>
            <a:r>
              <a:rPr lang="en-US" dirty="0" err="1" smtClean="0"/>
              <a:t>Iqsam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3.Maal o </a:t>
            </a:r>
            <a:r>
              <a:rPr lang="en-US" sz="2400" dirty="0" err="1" smtClean="0"/>
              <a:t>Olad</a:t>
            </a:r>
            <a:r>
              <a:rPr lang="en-US" sz="2400" dirty="0" smtClean="0"/>
              <a:t> Ki </a:t>
            </a:r>
            <a:r>
              <a:rPr lang="en-US" sz="2400" dirty="0" err="1" smtClean="0"/>
              <a:t>Muhabbat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err="1" smtClean="0"/>
              <a:t>Tarjuma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“</a:t>
            </a:r>
            <a:r>
              <a:rPr lang="en-US" sz="2400" i="1" dirty="0" err="1" smtClean="0"/>
              <a:t>Beshak</a:t>
            </a:r>
            <a:r>
              <a:rPr lang="en-US" sz="2400" i="1" dirty="0" smtClean="0"/>
              <a:t> Tum Logo </a:t>
            </a:r>
            <a:r>
              <a:rPr lang="en-US" sz="2400" i="1" dirty="0" err="1" smtClean="0"/>
              <a:t>Ka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Maal</a:t>
            </a:r>
            <a:r>
              <a:rPr lang="en-US" sz="2400" i="1" dirty="0" smtClean="0"/>
              <a:t> o </a:t>
            </a:r>
            <a:r>
              <a:rPr lang="en-US" sz="2400" i="1" dirty="0" err="1" smtClean="0"/>
              <a:t>Olad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Imtehan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Zarya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Hai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Aur</a:t>
            </a:r>
            <a:r>
              <a:rPr lang="en-US" sz="2400" i="1" dirty="0" smtClean="0"/>
              <a:t> Allah </a:t>
            </a:r>
            <a:r>
              <a:rPr lang="en-US" sz="2400" i="1" dirty="0" err="1" smtClean="0"/>
              <a:t>Ky</a:t>
            </a:r>
            <a:r>
              <a:rPr lang="en-US" sz="2400" i="1" dirty="0" smtClean="0"/>
              <a:t> Pas </a:t>
            </a:r>
            <a:r>
              <a:rPr lang="en-US" sz="2400" i="1" dirty="0" err="1" smtClean="0"/>
              <a:t>Boht</a:t>
            </a:r>
            <a:r>
              <a:rPr lang="en-US" sz="2400" i="1" dirty="0" smtClean="0"/>
              <a:t> Bara Ajar </a:t>
            </a:r>
            <a:r>
              <a:rPr lang="en-US" sz="2400" i="1" dirty="0" err="1" smtClean="0"/>
              <a:t>Hai</a:t>
            </a:r>
            <a:r>
              <a:rPr lang="en-US" sz="2400" i="1" dirty="0" smtClean="0"/>
              <a:t>”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850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Quran Mein </a:t>
            </a:r>
            <a:r>
              <a:rPr lang="en-US" dirty="0" err="1"/>
              <a:t>Fitna</a:t>
            </a:r>
            <a:r>
              <a:rPr lang="en-US" dirty="0"/>
              <a:t> </a:t>
            </a:r>
            <a:r>
              <a:rPr lang="en-US" dirty="0" err="1"/>
              <a:t>Ky</a:t>
            </a:r>
            <a:r>
              <a:rPr lang="en-US" dirty="0"/>
              <a:t> </a:t>
            </a:r>
            <a:r>
              <a:rPr lang="en-US" dirty="0" err="1"/>
              <a:t>Ma’ani</a:t>
            </a:r>
            <a:r>
              <a:rPr lang="en-US" dirty="0"/>
              <a:t> </a:t>
            </a:r>
            <a:r>
              <a:rPr lang="en-US" dirty="0" err="1"/>
              <a:t>Aur</a:t>
            </a:r>
            <a:r>
              <a:rPr lang="en-US" dirty="0"/>
              <a:t> </a:t>
            </a:r>
            <a:r>
              <a:rPr lang="en-US" dirty="0" err="1"/>
              <a:t>Iqsam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dirty="0" smtClean="0"/>
              <a:t>4.Amraaz </a:t>
            </a:r>
            <a:r>
              <a:rPr lang="en-US" sz="2400" i="1" dirty="0" err="1" smtClean="0"/>
              <a:t>Ky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Lieye</a:t>
            </a:r>
            <a:endParaRPr lang="en-US" sz="2400" i="1" dirty="0" smtClean="0"/>
          </a:p>
          <a:p>
            <a:endParaRPr lang="en-US" sz="2400" i="1" dirty="0" smtClean="0"/>
          </a:p>
          <a:p>
            <a:r>
              <a:rPr lang="en-US" sz="2400" i="1" dirty="0" err="1" smtClean="0"/>
              <a:t>Tarjuma</a:t>
            </a:r>
            <a:r>
              <a:rPr lang="en-US" sz="2400" i="1" dirty="0" smtClean="0"/>
              <a:t>:</a:t>
            </a:r>
          </a:p>
          <a:p>
            <a:endParaRPr lang="en-US" sz="2400" i="1" dirty="0" smtClean="0"/>
          </a:p>
          <a:p>
            <a:pPr marL="0" indent="0" algn="ctr">
              <a:buNone/>
            </a:pPr>
            <a:r>
              <a:rPr lang="en-US" sz="2400" i="1" dirty="0" smtClean="0"/>
              <a:t>“</a:t>
            </a:r>
            <a:r>
              <a:rPr lang="en-US" sz="2400" i="1" dirty="0" err="1" smtClean="0"/>
              <a:t>Kiya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Wo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Nahi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Dekhty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Unhain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Har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Saal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Aik</a:t>
            </a:r>
            <a:r>
              <a:rPr lang="en-US" sz="2400" i="1" dirty="0" smtClean="0"/>
              <a:t> Do </a:t>
            </a:r>
            <a:r>
              <a:rPr lang="en-US" sz="2400" i="1" dirty="0" err="1" smtClean="0"/>
              <a:t>Martaba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Bala</a:t>
            </a:r>
            <a:r>
              <a:rPr lang="en-US" sz="2400" i="1" dirty="0" smtClean="0"/>
              <a:t> Mein </a:t>
            </a:r>
            <a:r>
              <a:rPr lang="en-US" sz="2400" i="1" dirty="0" err="1" smtClean="0"/>
              <a:t>Mubtila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Kiya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Jata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Hai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Phir</a:t>
            </a:r>
            <a:r>
              <a:rPr lang="en-US" sz="2400" i="1" dirty="0" smtClean="0"/>
              <a:t> Is </a:t>
            </a:r>
            <a:r>
              <a:rPr lang="en-US" sz="2400" i="1" dirty="0" err="1" smtClean="0"/>
              <a:t>Ky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Baad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Nhi</a:t>
            </a:r>
            <a:r>
              <a:rPr lang="en-US" sz="2400" i="1" dirty="0" smtClean="0"/>
              <a:t> Toba </a:t>
            </a:r>
            <a:r>
              <a:rPr lang="en-US" sz="2400" i="1" dirty="0" err="1" smtClean="0"/>
              <a:t>Nae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Karty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Aur</a:t>
            </a:r>
            <a:r>
              <a:rPr lang="en-US" sz="2400" i="1" dirty="0" smtClean="0"/>
              <a:t> Na </a:t>
            </a:r>
            <a:r>
              <a:rPr lang="en-US" sz="2400" i="1" dirty="0" err="1" smtClean="0"/>
              <a:t>Ibrat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Hasil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Karty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Hain</a:t>
            </a:r>
            <a:r>
              <a:rPr lang="en-US" sz="2400" i="1" dirty="0" smtClean="0"/>
              <a:t>”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7730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32" name="Picture 8" descr="http://www.hd-wallpapers9.com/gallery/quotes/THANK%20YOU/THANK%20YOU-008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23"/>
          <a:stretch/>
        </p:blipFill>
        <p:spPr bwMode="auto">
          <a:xfrm>
            <a:off x="0" y="1"/>
            <a:ext cx="12192000" cy="684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676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Information About Book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Name: </a:t>
            </a:r>
            <a:r>
              <a:rPr lang="en-US" dirty="0" err="1" smtClean="0"/>
              <a:t>Kalqat</a:t>
            </a:r>
            <a:r>
              <a:rPr lang="en-US" dirty="0" smtClean="0"/>
              <a:t> e Bashar Mein </a:t>
            </a:r>
            <a:r>
              <a:rPr lang="en-US" dirty="0" err="1" smtClean="0"/>
              <a:t>Poshida</a:t>
            </a:r>
            <a:r>
              <a:rPr lang="en-US" dirty="0" smtClean="0"/>
              <a:t> </a:t>
            </a:r>
            <a:r>
              <a:rPr lang="en-US" dirty="0" err="1" smtClean="0"/>
              <a:t>Raaz</a:t>
            </a:r>
            <a:endParaRPr lang="en-US" dirty="0" smtClean="0"/>
          </a:p>
          <a:p>
            <a:r>
              <a:rPr lang="en-US" dirty="0" smtClean="0"/>
              <a:t>Writer: Syed Muhammad </a:t>
            </a:r>
            <a:r>
              <a:rPr lang="en-US" dirty="0" err="1" smtClean="0"/>
              <a:t>Hasan</a:t>
            </a:r>
            <a:r>
              <a:rPr lang="en-US" dirty="0" smtClean="0"/>
              <a:t> </a:t>
            </a:r>
            <a:r>
              <a:rPr lang="en-US" dirty="0" err="1" smtClean="0"/>
              <a:t>Abedi</a:t>
            </a:r>
            <a:endParaRPr lang="en-US" dirty="0" smtClean="0"/>
          </a:p>
          <a:p>
            <a:r>
              <a:rPr lang="en-US" dirty="0" smtClean="0"/>
              <a:t>Composing: Syed Muhammad </a:t>
            </a:r>
            <a:r>
              <a:rPr lang="en-US" dirty="0" err="1" smtClean="0"/>
              <a:t>Hadi</a:t>
            </a:r>
            <a:r>
              <a:rPr lang="en-US" dirty="0" smtClean="0"/>
              <a:t>(</a:t>
            </a:r>
            <a:r>
              <a:rPr lang="en-US" dirty="0" err="1" smtClean="0"/>
              <a:t>roh</a:t>
            </a:r>
            <a:r>
              <a:rPr lang="en-US" dirty="0" smtClean="0"/>
              <a:t> </a:t>
            </a:r>
            <a:r>
              <a:rPr lang="en-US" dirty="0" err="1" smtClean="0"/>
              <a:t>Ullah</a:t>
            </a:r>
            <a:r>
              <a:rPr lang="en-US" dirty="0" smtClean="0"/>
              <a:t>) </a:t>
            </a:r>
            <a:r>
              <a:rPr lang="en-US" dirty="0" err="1" smtClean="0"/>
              <a:t>Abedi</a:t>
            </a:r>
            <a:endParaRPr lang="en-US" dirty="0" smtClean="0"/>
          </a:p>
          <a:p>
            <a:r>
              <a:rPr lang="en-US" dirty="0" smtClean="0"/>
              <a:t>Publisher: </a:t>
            </a:r>
            <a:r>
              <a:rPr lang="en-US" dirty="0" err="1" smtClean="0"/>
              <a:t>Misbah</a:t>
            </a:r>
            <a:r>
              <a:rPr lang="en-US" dirty="0" smtClean="0"/>
              <a:t> Al </a:t>
            </a:r>
            <a:r>
              <a:rPr lang="en-US" dirty="0" err="1" smtClean="0"/>
              <a:t>Hadi</a:t>
            </a:r>
            <a:r>
              <a:rPr lang="en-US" dirty="0" smtClean="0"/>
              <a:t> Foundation </a:t>
            </a:r>
          </a:p>
          <a:p>
            <a:r>
              <a:rPr lang="en-US" dirty="0" smtClean="0"/>
              <a:t>Quantity: 5000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58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Surae</a:t>
            </a:r>
            <a:r>
              <a:rPr lang="en-US" dirty="0" smtClean="0"/>
              <a:t> </a:t>
            </a:r>
            <a:r>
              <a:rPr lang="en-US" dirty="0" err="1" smtClean="0"/>
              <a:t>Ankaboot</a:t>
            </a:r>
            <a:r>
              <a:rPr lang="en-US" dirty="0" smtClean="0"/>
              <a:t> </a:t>
            </a:r>
            <a:r>
              <a:rPr lang="en-US" dirty="0" err="1" smtClean="0"/>
              <a:t>Ky</a:t>
            </a:r>
            <a:r>
              <a:rPr lang="en-US" dirty="0" smtClean="0"/>
              <a:t> </a:t>
            </a:r>
            <a:r>
              <a:rPr lang="en-US" dirty="0" err="1" smtClean="0"/>
              <a:t>Fazail</a:t>
            </a:r>
            <a:endParaRPr lang="en-US" dirty="0" smtClean="0"/>
          </a:p>
          <a:p>
            <a:r>
              <a:rPr lang="en-US" dirty="0" err="1" smtClean="0"/>
              <a:t>Surae</a:t>
            </a:r>
            <a:r>
              <a:rPr lang="en-US" dirty="0" smtClean="0"/>
              <a:t> </a:t>
            </a:r>
            <a:r>
              <a:rPr lang="en-US" dirty="0" err="1" smtClean="0"/>
              <a:t>Ankaboot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Naam</a:t>
            </a:r>
            <a:r>
              <a:rPr lang="en-US" dirty="0" smtClean="0"/>
              <a:t> </a:t>
            </a:r>
            <a:r>
              <a:rPr lang="en-US" dirty="0" err="1" smtClean="0"/>
              <a:t>Ankaboot</a:t>
            </a:r>
            <a:r>
              <a:rPr lang="en-US" dirty="0" smtClean="0"/>
              <a:t> </a:t>
            </a:r>
            <a:r>
              <a:rPr lang="en-US" dirty="0" err="1" smtClean="0"/>
              <a:t>Kyu</a:t>
            </a:r>
            <a:r>
              <a:rPr lang="en-US" dirty="0" smtClean="0"/>
              <a:t> Para?</a:t>
            </a:r>
          </a:p>
          <a:p>
            <a:r>
              <a:rPr lang="en-US" dirty="0" err="1" smtClean="0"/>
              <a:t>Surae</a:t>
            </a:r>
            <a:r>
              <a:rPr lang="en-US" dirty="0" smtClean="0"/>
              <a:t> </a:t>
            </a:r>
            <a:r>
              <a:rPr lang="en-US" dirty="0" err="1" smtClean="0"/>
              <a:t>Ankaboot</a:t>
            </a:r>
            <a:r>
              <a:rPr lang="en-US" dirty="0" smtClean="0"/>
              <a:t> Mein </a:t>
            </a:r>
            <a:r>
              <a:rPr lang="en-US" dirty="0" err="1" smtClean="0"/>
              <a:t>Makri</a:t>
            </a:r>
            <a:r>
              <a:rPr lang="en-US" dirty="0" smtClean="0"/>
              <a:t> Ki </a:t>
            </a:r>
            <a:r>
              <a:rPr lang="en-US" dirty="0" err="1" smtClean="0"/>
              <a:t>Misaal</a:t>
            </a:r>
            <a:r>
              <a:rPr lang="en-US" dirty="0" smtClean="0"/>
              <a:t> </a:t>
            </a:r>
            <a:r>
              <a:rPr lang="en-US" dirty="0" err="1" smtClean="0"/>
              <a:t>Paish</a:t>
            </a:r>
            <a:r>
              <a:rPr lang="en-US" dirty="0" smtClean="0"/>
              <a:t> </a:t>
            </a:r>
            <a:r>
              <a:rPr lang="en-US" dirty="0" err="1" smtClean="0"/>
              <a:t>Karny</a:t>
            </a:r>
            <a:r>
              <a:rPr lang="en-US" dirty="0" smtClean="0"/>
              <a:t> </a:t>
            </a:r>
            <a:r>
              <a:rPr lang="en-US" dirty="0" err="1" smtClean="0"/>
              <a:t>Ky</a:t>
            </a:r>
            <a:r>
              <a:rPr lang="en-US" dirty="0" smtClean="0"/>
              <a:t> </a:t>
            </a:r>
            <a:r>
              <a:rPr lang="en-US" dirty="0" err="1" smtClean="0"/>
              <a:t>Asbaab</a:t>
            </a:r>
            <a:endParaRPr lang="en-US" dirty="0" smtClean="0"/>
          </a:p>
          <a:p>
            <a:r>
              <a:rPr lang="en-US" dirty="0" err="1" smtClean="0"/>
              <a:t>Kiya</a:t>
            </a:r>
            <a:r>
              <a:rPr lang="en-US" dirty="0" smtClean="0"/>
              <a:t> </a:t>
            </a:r>
            <a:r>
              <a:rPr lang="en-US" dirty="0" err="1" smtClean="0"/>
              <a:t>Sirf</a:t>
            </a:r>
            <a:r>
              <a:rPr lang="en-US" dirty="0" smtClean="0"/>
              <a:t> </a:t>
            </a:r>
            <a:r>
              <a:rPr lang="en-US" dirty="0" err="1" smtClean="0"/>
              <a:t>Momin</a:t>
            </a:r>
            <a:r>
              <a:rPr lang="en-US" dirty="0" smtClean="0"/>
              <a:t> </a:t>
            </a:r>
            <a:r>
              <a:rPr lang="en-US" dirty="0" err="1" smtClean="0"/>
              <a:t>Hona</a:t>
            </a:r>
            <a:r>
              <a:rPr lang="en-US" dirty="0" smtClean="0"/>
              <a:t> </a:t>
            </a:r>
            <a:r>
              <a:rPr lang="en-US" dirty="0" err="1" smtClean="0"/>
              <a:t>Kafi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?	</a:t>
            </a:r>
          </a:p>
          <a:p>
            <a:r>
              <a:rPr lang="en-US" dirty="0" err="1" smtClean="0"/>
              <a:t>Sachy</a:t>
            </a:r>
            <a:r>
              <a:rPr lang="en-US" dirty="0" smtClean="0"/>
              <a:t> </a:t>
            </a:r>
            <a:r>
              <a:rPr lang="en-US" dirty="0" err="1" smtClean="0"/>
              <a:t>Aur</a:t>
            </a:r>
            <a:r>
              <a:rPr lang="en-US" dirty="0" smtClean="0"/>
              <a:t> </a:t>
            </a:r>
            <a:r>
              <a:rPr lang="en-US" dirty="0" err="1" smtClean="0"/>
              <a:t>Jhoty</a:t>
            </a:r>
            <a:r>
              <a:rPr lang="en-US" dirty="0" smtClean="0"/>
              <a:t> Logo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Imtehaan</a:t>
            </a:r>
            <a:endParaRPr lang="en-US" dirty="0" smtClean="0"/>
          </a:p>
          <a:p>
            <a:r>
              <a:rPr lang="en-US" dirty="0" smtClean="0"/>
              <a:t>Quran Mein </a:t>
            </a:r>
            <a:r>
              <a:rPr lang="en-US" dirty="0" err="1" smtClean="0"/>
              <a:t>Fitna</a:t>
            </a:r>
            <a:r>
              <a:rPr lang="en-US" dirty="0" smtClean="0"/>
              <a:t> </a:t>
            </a:r>
            <a:r>
              <a:rPr lang="en-US" dirty="0" err="1" smtClean="0"/>
              <a:t>Ky</a:t>
            </a:r>
            <a:r>
              <a:rPr lang="en-US" dirty="0" smtClean="0"/>
              <a:t> Mani </a:t>
            </a:r>
            <a:r>
              <a:rPr lang="en-US" dirty="0" err="1" smtClean="0"/>
              <a:t>Aur</a:t>
            </a:r>
            <a:r>
              <a:rPr lang="en-US" dirty="0" smtClean="0"/>
              <a:t> </a:t>
            </a:r>
            <a:r>
              <a:rPr lang="en-US" dirty="0" err="1" smtClean="0"/>
              <a:t>Iqsam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52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Surae</a:t>
            </a:r>
            <a:r>
              <a:rPr lang="en-US" dirty="0" smtClean="0"/>
              <a:t> </a:t>
            </a:r>
            <a:r>
              <a:rPr lang="en-US" dirty="0" err="1" smtClean="0"/>
              <a:t>Ankaboot</a:t>
            </a:r>
            <a:r>
              <a:rPr lang="en-US" dirty="0" smtClean="0"/>
              <a:t> Kay </a:t>
            </a:r>
            <a:r>
              <a:rPr lang="en-US" dirty="0" err="1" smtClean="0"/>
              <a:t>Fazail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 smtClean="0"/>
              <a:t>Hazrat</a:t>
            </a:r>
            <a:r>
              <a:rPr lang="en-US" sz="2800" dirty="0" smtClean="0"/>
              <a:t> </a:t>
            </a:r>
            <a:r>
              <a:rPr lang="en-US" sz="2400" dirty="0" smtClean="0"/>
              <a:t>Mohammad(</a:t>
            </a:r>
            <a:r>
              <a:rPr lang="en-US" sz="2400" dirty="0" err="1" smtClean="0"/>
              <a:t>s.a.w.w</a:t>
            </a:r>
            <a:r>
              <a:rPr lang="en-US" sz="2400" dirty="0" smtClean="0"/>
              <a:t>) </a:t>
            </a:r>
            <a:r>
              <a:rPr lang="en-US" sz="2400" dirty="0" err="1" smtClean="0"/>
              <a:t>ny</a:t>
            </a:r>
            <a:r>
              <a:rPr lang="en-US" sz="2400" dirty="0" smtClean="0"/>
              <a:t> </a:t>
            </a:r>
            <a:r>
              <a:rPr lang="en-US" sz="2400" dirty="0" err="1" smtClean="0"/>
              <a:t>farmaya</a:t>
            </a:r>
            <a:endParaRPr lang="en-US" sz="2800" dirty="0" smtClean="0"/>
          </a:p>
          <a:p>
            <a:pPr lvl="1"/>
            <a:r>
              <a:rPr lang="en-US" sz="2400" dirty="0" smtClean="0"/>
              <a:t>“</a:t>
            </a:r>
            <a:r>
              <a:rPr lang="en-US" sz="2400" i="1" dirty="0" smtClean="0"/>
              <a:t>Jo </a:t>
            </a:r>
            <a:r>
              <a:rPr lang="en-US" sz="2400" i="1" dirty="0" err="1" smtClean="0"/>
              <a:t>Bhi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Surae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Ankaboot</a:t>
            </a:r>
            <a:r>
              <a:rPr lang="en-US" sz="2400" i="1" dirty="0" smtClean="0"/>
              <a:t> Ki </a:t>
            </a:r>
            <a:r>
              <a:rPr lang="en-US" sz="2400" i="1" dirty="0" err="1" smtClean="0"/>
              <a:t>Tilawat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Kary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Ga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Usky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Namae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Aamal</a:t>
            </a:r>
            <a:r>
              <a:rPr lang="en-US" sz="2400" i="1" dirty="0" smtClean="0"/>
              <a:t> Mein </a:t>
            </a:r>
            <a:r>
              <a:rPr lang="en-US" sz="2400" i="1" dirty="0" err="1" smtClean="0"/>
              <a:t>Tamam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Momineen</a:t>
            </a:r>
            <a:r>
              <a:rPr lang="en-US" sz="2400" i="1" dirty="0" smtClean="0"/>
              <a:t> O </a:t>
            </a:r>
            <a:r>
              <a:rPr lang="en-US" sz="2400" i="1" dirty="0" err="1" smtClean="0"/>
              <a:t>Munafiqeen</a:t>
            </a:r>
            <a:r>
              <a:rPr lang="en-US" sz="2400" i="1" dirty="0" smtClean="0"/>
              <a:t> Ki </a:t>
            </a:r>
            <a:r>
              <a:rPr lang="en-US" sz="2400" i="1" dirty="0" err="1" smtClean="0"/>
              <a:t>Tadaad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Barabar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Naikian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Likh</a:t>
            </a:r>
            <a:r>
              <a:rPr lang="en-US" sz="2400" i="1" dirty="0" smtClean="0"/>
              <a:t> Di Jaen </a:t>
            </a:r>
            <a:r>
              <a:rPr lang="en-US" sz="2400" i="1" dirty="0" err="1" smtClean="0"/>
              <a:t>Gi</a:t>
            </a:r>
            <a:r>
              <a:rPr lang="en-US" sz="2400" i="1" dirty="0" smtClean="0"/>
              <a:t>.”</a:t>
            </a:r>
          </a:p>
          <a:p>
            <a:pPr lvl="1"/>
            <a:endParaRPr lang="en-US" sz="2400" i="1" dirty="0" smtClean="0"/>
          </a:p>
          <a:p>
            <a:r>
              <a:rPr lang="en-US" sz="2400" i="1" dirty="0" smtClean="0"/>
              <a:t>Imam </a:t>
            </a:r>
            <a:r>
              <a:rPr lang="en-US" sz="2400" i="1" dirty="0" err="1" smtClean="0"/>
              <a:t>Jafar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Sadiq</a:t>
            </a:r>
            <a:r>
              <a:rPr lang="en-US" sz="2400" i="1" dirty="0" smtClean="0"/>
              <a:t> (</a:t>
            </a:r>
            <a:r>
              <a:rPr lang="en-US" sz="2400" i="1" dirty="0" err="1" smtClean="0"/>
              <a:t>a.s</a:t>
            </a:r>
            <a:r>
              <a:rPr lang="en-US" sz="2400" i="1" dirty="0" smtClean="0"/>
              <a:t>) </a:t>
            </a:r>
            <a:r>
              <a:rPr lang="en-US" sz="2400" i="1" dirty="0" err="1" smtClean="0"/>
              <a:t>farmaty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hain</a:t>
            </a:r>
            <a:endParaRPr lang="en-US" sz="2400" i="1" dirty="0" smtClean="0"/>
          </a:p>
          <a:p>
            <a:pPr lvl="1"/>
            <a:r>
              <a:rPr lang="en-US" sz="2200" i="1" dirty="0" smtClean="0"/>
              <a:t>“</a:t>
            </a:r>
            <a:r>
              <a:rPr lang="en-US" sz="2200" dirty="0" smtClean="0"/>
              <a:t>Jo </a:t>
            </a:r>
            <a:r>
              <a:rPr lang="en-US" sz="2200" dirty="0" err="1" smtClean="0"/>
              <a:t>Bhi</a:t>
            </a:r>
            <a:r>
              <a:rPr lang="en-US" sz="2200" dirty="0" smtClean="0"/>
              <a:t> </a:t>
            </a:r>
            <a:r>
              <a:rPr lang="en-US" sz="2200" dirty="0" err="1" smtClean="0"/>
              <a:t>Ramzan</a:t>
            </a:r>
            <a:r>
              <a:rPr lang="en-US" sz="2200" dirty="0" smtClean="0"/>
              <a:t> Ki 23 Ki </a:t>
            </a:r>
            <a:r>
              <a:rPr lang="en-US" sz="2200" dirty="0" err="1" smtClean="0"/>
              <a:t>Shab</a:t>
            </a:r>
            <a:r>
              <a:rPr lang="en-US" sz="2200" dirty="0" smtClean="0"/>
              <a:t> </a:t>
            </a:r>
            <a:r>
              <a:rPr lang="en-US" sz="2200" dirty="0" err="1" smtClean="0"/>
              <a:t>Ko</a:t>
            </a:r>
            <a:r>
              <a:rPr lang="en-US" sz="2200" dirty="0" smtClean="0"/>
              <a:t> </a:t>
            </a:r>
            <a:r>
              <a:rPr lang="en-US" sz="2200" dirty="0" err="1" smtClean="0"/>
              <a:t>Surae</a:t>
            </a:r>
            <a:r>
              <a:rPr lang="en-US" sz="2200" dirty="0" smtClean="0"/>
              <a:t> </a:t>
            </a:r>
            <a:r>
              <a:rPr lang="en-US" sz="2200" dirty="0" err="1" smtClean="0"/>
              <a:t>Ankaboot</a:t>
            </a:r>
            <a:r>
              <a:rPr lang="en-US" sz="2200" dirty="0" smtClean="0"/>
              <a:t> </a:t>
            </a:r>
            <a:r>
              <a:rPr lang="en-US" sz="2200" dirty="0" err="1" smtClean="0"/>
              <a:t>Aur</a:t>
            </a:r>
            <a:r>
              <a:rPr lang="en-US" sz="2200" dirty="0" smtClean="0"/>
              <a:t> </a:t>
            </a:r>
            <a:r>
              <a:rPr lang="en-US" sz="2200" dirty="0" err="1" smtClean="0"/>
              <a:t>Surae</a:t>
            </a:r>
            <a:r>
              <a:rPr lang="en-US" sz="2200" dirty="0" smtClean="0"/>
              <a:t> Rome Ki </a:t>
            </a:r>
            <a:r>
              <a:rPr lang="en-US" sz="2200" dirty="0" err="1" smtClean="0"/>
              <a:t>Tilawat</a:t>
            </a:r>
            <a:r>
              <a:rPr lang="en-US" sz="2200" dirty="0" smtClean="0"/>
              <a:t> </a:t>
            </a:r>
            <a:r>
              <a:rPr lang="en-US" sz="2200" dirty="0" err="1" smtClean="0"/>
              <a:t>Kary</a:t>
            </a:r>
            <a:r>
              <a:rPr lang="en-US" sz="2200" dirty="0" smtClean="0"/>
              <a:t> </a:t>
            </a:r>
            <a:r>
              <a:rPr lang="en-US" sz="2200" dirty="0" err="1" smtClean="0"/>
              <a:t>Ga</a:t>
            </a:r>
            <a:r>
              <a:rPr lang="en-US" sz="2200" dirty="0" smtClean="0"/>
              <a:t> </a:t>
            </a:r>
            <a:r>
              <a:rPr lang="en-US" sz="2200" dirty="0" err="1" smtClean="0"/>
              <a:t>Tu</a:t>
            </a:r>
            <a:r>
              <a:rPr lang="en-US" sz="2200" dirty="0" smtClean="0"/>
              <a:t> Allah Ki </a:t>
            </a:r>
            <a:r>
              <a:rPr lang="en-US" sz="2200" dirty="0" err="1" smtClean="0"/>
              <a:t>Qasm</a:t>
            </a:r>
            <a:r>
              <a:rPr lang="en-US" sz="2200" dirty="0" smtClean="0"/>
              <a:t> </a:t>
            </a:r>
            <a:r>
              <a:rPr lang="en-US" sz="2200" dirty="0" err="1" smtClean="0"/>
              <a:t>Wo</a:t>
            </a:r>
            <a:r>
              <a:rPr lang="en-US" sz="2200" dirty="0" smtClean="0"/>
              <a:t> </a:t>
            </a:r>
            <a:r>
              <a:rPr lang="en-US" sz="2200" dirty="0" err="1" smtClean="0"/>
              <a:t>Ahle</a:t>
            </a:r>
            <a:r>
              <a:rPr lang="en-US" sz="2200" dirty="0" smtClean="0"/>
              <a:t> </a:t>
            </a:r>
            <a:r>
              <a:rPr lang="en-US" sz="2200" dirty="0" err="1" smtClean="0"/>
              <a:t>Bahist</a:t>
            </a:r>
            <a:r>
              <a:rPr lang="en-US" sz="2200" dirty="0" smtClean="0"/>
              <a:t> Mein </a:t>
            </a:r>
            <a:r>
              <a:rPr lang="en-US" sz="2200" dirty="0" err="1" smtClean="0"/>
              <a:t>Hoga</a:t>
            </a:r>
            <a:r>
              <a:rPr lang="en-US" sz="2200" dirty="0" smtClean="0"/>
              <a:t>”</a:t>
            </a:r>
            <a:endParaRPr lang="en-US" sz="2200" i="1" dirty="0" smtClean="0"/>
          </a:p>
          <a:p>
            <a:pPr marL="457200" lvl="1" indent="0"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01580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216330" cy="1400530"/>
          </a:xfrm>
        </p:spPr>
        <p:txBody>
          <a:bodyPr/>
          <a:lstStyle/>
          <a:p>
            <a:r>
              <a:rPr lang="en-US" dirty="0" err="1" smtClean="0"/>
              <a:t>Surae</a:t>
            </a:r>
            <a:r>
              <a:rPr lang="en-US" dirty="0" smtClean="0"/>
              <a:t> </a:t>
            </a:r>
            <a:r>
              <a:rPr lang="en-US" dirty="0" err="1" smtClean="0"/>
              <a:t>Ankaboot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Naam</a:t>
            </a:r>
            <a:r>
              <a:rPr lang="en-US" dirty="0" smtClean="0"/>
              <a:t> </a:t>
            </a:r>
            <a:r>
              <a:rPr lang="en-US" dirty="0" err="1" smtClean="0"/>
              <a:t>Ankaboot</a:t>
            </a:r>
            <a:r>
              <a:rPr lang="en-US" dirty="0" smtClean="0"/>
              <a:t> </a:t>
            </a:r>
            <a:r>
              <a:rPr lang="en-US" dirty="0" err="1" smtClean="0"/>
              <a:t>Kyu</a:t>
            </a:r>
            <a:r>
              <a:rPr lang="en-US" dirty="0" smtClean="0"/>
              <a:t> Para?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Ankaboot</a:t>
            </a:r>
            <a:r>
              <a:rPr lang="en-US" sz="2400" dirty="0" smtClean="0"/>
              <a:t> </a:t>
            </a:r>
            <a:r>
              <a:rPr lang="en-US" sz="2400" dirty="0" err="1" smtClean="0"/>
              <a:t>matlab</a:t>
            </a:r>
            <a:r>
              <a:rPr lang="en-US" sz="2400" dirty="0" smtClean="0"/>
              <a:t> </a:t>
            </a:r>
            <a:r>
              <a:rPr lang="en-US" sz="2400" dirty="0" err="1" smtClean="0"/>
              <a:t>makri</a:t>
            </a:r>
            <a:r>
              <a:rPr lang="en-US" sz="2400" dirty="0" smtClean="0"/>
              <a:t> </a:t>
            </a:r>
            <a:r>
              <a:rPr lang="en-US" sz="2400" dirty="0" err="1" smtClean="0"/>
              <a:t>ka</a:t>
            </a:r>
            <a:r>
              <a:rPr lang="en-US" sz="2400" dirty="0" smtClean="0"/>
              <a:t> </a:t>
            </a:r>
            <a:r>
              <a:rPr lang="en-US" sz="2400" dirty="0" err="1" smtClean="0"/>
              <a:t>jala</a:t>
            </a:r>
            <a:endParaRPr lang="en-US" sz="2400" dirty="0" smtClean="0"/>
          </a:p>
          <a:p>
            <a:r>
              <a:rPr lang="en-US" sz="2400" dirty="0" smtClean="0"/>
              <a:t>Hum </a:t>
            </a:r>
            <a:r>
              <a:rPr lang="en-US" sz="2400" dirty="0" err="1" smtClean="0"/>
              <a:t>tmhary</a:t>
            </a:r>
            <a:r>
              <a:rPr lang="en-US" sz="2400" dirty="0" smtClean="0"/>
              <a:t> </a:t>
            </a:r>
            <a:r>
              <a:rPr lang="en-US" sz="2400" dirty="0" err="1" smtClean="0"/>
              <a:t>gunah</a:t>
            </a:r>
            <a:r>
              <a:rPr lang="en-US" sz="2400" dirty="0" smtClean="0"/>
              <a:t> </a:t>
            </a:r>
            <a:r>
              <a:rPr lang="en-US" sz="2400" dirty="0" err="1" smtClean="0"/>
              <a:t>uthae</a:t>
            </a:r>
            <a:r>
              <a:rPr lang="en-US" sz="2400" dirty="0" smtClean="0"/>
              <a:t> </a:t>
            </a:r>
            <a:r>
              <a:rPr lang="en-US" sz="2400" dirty="0" err="1" smtClean="0"/>
              <a:t>gy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i="1" dirty="0" smtClean="0"/>
              <a:t>“hum </a:t>
            </a:r>
            <a:r>
              <a:rPr lang="en-US" sz="2400" i="1" dirty="0" err="1" smtClean="0"/>
              <a:t>ny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insan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hukm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diya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apny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waledain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sath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naiki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kary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lekin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agr</a:t>
            </a:r>
            <a:r>
              <a:rPr lang="en-US" sz="2400" i="1" dirty="0" smtClean="0"/>
              <a:t> wo </a:t>
            </a:r>
            <a:r>
              <a:rPr lang="en-US" sz="2400" i="1" dirty="0" err="1" smtClean="0"/>
              <a:t>tmhy</a:t>
            </a:r>
            <a:r>
              <a:rPr lang="en-US" sz="2400" i="1" dirty="0" smtClean="0"/>
              <a:t> shirk </a:t>
            </a:r>
            <a:r>
              <a:rPr lang="en-US" sz="2400" i="1" dirty="0" err="1" smtClean="0"/>
              <a:t>karny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dawat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karain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tu</a:t>
            </a:r>
            <a:r>
              <a:rPr lang="en-US" sz="2400" i="1" dirty="0" smtClean="0"/>
              <a:t> tum </a:t>
            </a:r>
            <a:r>
              <a:rPr lang="en-US" sz="2400" i="1" dirty="0" err="1" smtClean="0"/>
              <a:t>ny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bilkul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unki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ata`at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nahi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karni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hai</a:t>
            </a:r>
            <a:r>
              <a:rPr lang="en-US" sz="2400" i="1" dirty="0" smtClean="0"/>
              <a:t>”</a:t>
            </a:r>
          </a:p>
          <a:p>
            <a:r>
              <a:rPr lang="en-US" sz="2400" dirty="0" smtClean="0"/>
              <a:t>Pas ye </a:t>
            </a:r>
            <a:r>
              <a:rPr lang="en-US" sz="2400" dirty="0" err="1" smtClean="0"/>
              <a:t>sura</a:t>
            </a:r>
            <a:r>
              <a:rPr lang="en-US" sz="2400" dirty="0" smtClean="0"/>
              <a:t> un logo </a:t>
            </a:r>
            <a:r>
              <a:rPr lang="en-US" sz="2400" dirty="0" err="1" smtClean="0"/>
              <a:t>ky</a:t>
            </a:r>
            <a:r>
              <a:rPr lang="en-US" sz="2400" dirty="0" smtClean="0"/>
              <a:t> </a:t>
            </a:r>
            <a:r>
              <a:rPr lang="en-US" sz="2400" dirty="0" err="1" smtClean="0"/>
              <a:t>lieye</a:t>
            </a:r>
            <a:r>
              <a:rPr lang="en-US" sz="2400" dirty="0" smtClean="0"/>
              <a:t> </a:t>
            </a:r>
            <a:r>
              <a:rPr lang="en-US" sz="2400" dirty="0" err="1" smtClean="0"/>
              <a:t>nazil</a:t>
            </a:r>
            <a:r>
              <a:rPr lang="en-US" sz="2400" dirty="0" smtClean="0"/>
              <a:t> hui </a:t>
            </a:r>
            <a:r>
              <a:rPr lang="en-US" sz="2400" dirty="0" err="1" smtClean="0"/>
              <a:t>hai</a:t>
            </a:r>
            <a:r>
              <a:rPr lang="en-US" sz="2400" dirty="0" smtClean="0"/>
              <a:t> jo </a:t>
            </a:r>
            <a:r>
              <a:rPr lang="en-US" sz="2400" dirty="0" err="1" smtClean="0"/>
              <a:t>zaban</a:t>
            </a:r>
            <a:r>
              <a:rPr lang="en-US" sz="2400" dirty="0" smtClean="0"/>
              <a:t> </a:t>
            </a:r>
            <a:r>
              <a:rPr lang="en-US" sz="2400" dirty="0" err="1" smtClean="0"/>
              <a:t>sy</a:t>
            </a:r>
            <a:r>
              <a:rPr lang="en-US" sz="2400" dirty="0" smtClean="0"/>
              <a:t> </a:t>
            </a:r>
            <a:r>
              <a:rPr lang="en-US" sz="2400" dirty="0" err="1" smtClean="0"/>
              <a:t>emaan</a:t>
            </a:r>
            <a:r>
              <a:rPr lang="en-US" sz="2400" dirty="0" smtClean="0"/>
              <a:t> </a:t>
            </a:r>
            <a:r>
              <a:rPr lang="en-US" sz="2400" dirty="0" err="1" smtClean="0"/>
              <a:t>rakhty</a:t>
            </a:r>
            <a:r>
              <a:rPr lang="en-US" sz="2400" dirty="0" smtClean="0"/>
              <a:t> </a:t>
            </a:r>
            <a:r>
              <a:rPr lang="en-US" sz="2400" dirty="0" err="1" smtClean="0"/>
              <a:t>hain</a:t>
            </a:r>
            <a:r>
              <a:rPr lang="en-US" sz="2400" dirty="0" smtClean="0"/>
              <a:t> </a:t>
            </a:r>
            <a:r>
              <a:rPr lang="en-US" sz="2400" dirty="0" err="1" smtClean="0"/>
              <a:t>dil</a:t>
            </a:r>
            <a:r>
              <a:rPr lang="en-US" sz="2400" dirty="0" smtClean="0"/>
              <a:t> </a:t>
            </a:r>
            <a:r>
              <a:rPr lang="en-US" sz="2400" dirty="0" err="1" smtClean="0"/>
              <a:t>sy</a:t>
            </a:r>
            <a:r>
              <a:rPr lang="en-US" sz="2400" dirty="0" smtClean="0"/>
              <a:t> </a:t>
            </a:r>
            <a:r>
              <a:rPr lang="en-US" sz="2400" dirty="0" err="1" smtClean="0"/>
              <a:t>nae</a:t>
            </a:r>
            <a:r>
              <a:rPr lang="en-US" sz="2400" dirty="0" smtClean="0"/>
              <a:t>…</a:t>
            </a:r>
          </a:p>
          <a:p>
            <a:r>
              <a:rPr lang="en-US" sz="2400" dirty="0" err="1" smtClean="0"/>
              <a:t>Imtehan</a:t>
            </a:r>
            <a:r>
              <a:rPr lang="en-US" sz="2400" dirty="0" smtClean="0"/>
              <a:t> </a:t>
            </a:r>
            <a:r>
              <a:rPr lang="en-US" sz="2400" dirty="0" err="1" smtClean="0"/>
              <a:t>lazmi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> </a:t>
            </a:r>
            <a:r>
              <a:rPr lang="en-US" sz="2400" dirty="0" err="1" smtClean="0"/>
              <a:t>farq</a:t>
            </a:r>
            <a:r>
              <a:rPr lang="en-US" sz="2400" dirty="0" smtClean="0"/>
              <a:t> </a:t>
            </a:r>
            <a:r>
              <a:rPr lang="en-US" sz="2400" dirty="0" err="1" smtClean="0"/>
              <a:t>ky</a:t>
            </a:r>
            <a:r>
              <a:rPr lang="en-US" sz="2400" dirty="0" smtClean="0"/>
              <a:t> </a:t>
            </a:r>
            <a:r>
              <a:rPr lang="en-US" sz="2400" dirty="0" err="1" smtClean="0"/>
              <a:t>lieye</a:t>
            </a:r>
            <a:r>
              <a:rPr lang="en-US" sz="2400" dirty="0" smtClean="0"/>
              <a:t>…</a:t>
            </a:r>
          </a:p>
          <a:p>
            <a:r>
              <a:rPr lang="en-US" sz="2400" dirty="0" smtClean="0"/>
              <a:t>“</a:t>
            </a:r>
            <a:r>
              <a:rPr lang="en-US" sz="2400" i="1" dirty="0" err="1" smtClean="0"/>
              <a:t>taky</a:t>
            </a:r>
            <a:r>
              <a:rPr lang="en-US" sz="2400" i="1" dirty="0" smtClean="0"/>
              <a:t> Allah </a:t>
            </a:r>
            <a:r>
              <a:rPr lang="en-US" sz="2400" i="1" dirty="0" err="1" smtClean="0"/>
              <a:t>azmae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kon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apny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adae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emani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mein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sacha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aur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jhota</a:t>
            </a:r>
            <a:r>
              <a:rPr lang="en-US" sz="2400" i="1" dirty="0" smtClean="0"/>
              <a:t> “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110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Surae</a:t>
            </a:r>
            <a:r>
              <a:rPr lang="en-US" dirty="0" smtClean="0"/>
              <a:t> </a:t>
            </a:r>
            <a:r>
              <a:rPr lang="en-US" dirty="0" err="1" smtClean="0"/>
              <a:t>Ankaboot</a:t>
            </a:r>
            <a:r>
              <a:rPr lang="en-US" dirty="0" smtClean="0"/>
              <a:t> Mein </a:t>
            </a:r>
            <a:r>
              <a:rPr lang="en-US" dirty="0" err="1" smtClean="0"/>
              <a:t>Makri</a:t>
            </a:r>
            <a:r>
              <a:rPr lang="en-US" dirty="0" smtClean="0"/>
              <a:t> Ki </a:t>
            </a:r>
            <a:r>
              <a:rPr lang="en-US" dirty="0" err="1" smtClean="0"/>
              <a:t>Misaal</a:t>
            </a:r>
            <a:r>
              <a:rPr lang="en-US" dirty="0" smtClean="0"/>
              <a:t> </a:t>
            </a:r>
            <a:r>
              <a:rPr lang="en-US" dirty="0" err="1" smtClean="0"/>
              <a:t>Paish</a:t>
            </a:r>
            <a:r>
              <a:rPr lang="en-US" dirty="0" smtClean="0"/>
              <a:t> </a:t>
            </a:r>
            <a:r>
              <a:rPr lang="en-US" dirty="0" err="1" smtClean="0"/>
              <a:t>Karny</a:t>
            </a:r>
            <a:r>
              <a:rPr lang="en-US" dirty="0" smtClean="0"/>
              <a:t> </a:t>
            </a:r>
            <a:r>
              <a:rPr lang="en-US" dirty="0" err="1" smtClean="0"/>
              <a:t>Ky</a:t>
            </a:r>
            <a:r>
              <a:rPr lang="en-US" dirty="0" smtClean="0"/>
              <a:t> </a:t>
            </a:r>
            <a:r>
              <a:rPr lang="en-US" dirty="0" err="1" smtClean="0"/>
              <a:t>Asbaab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Kufaar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aqeeda</a:t>
            </a:r>
            <a:r>
              <a:rPr lang="en-US" dirty="0" smtClean="0"/>
              <a:t> </a:t>
            </a:r>
            <a:r>
              <a:rPr lang="en-US" dirty="0" err="1" smtClean="0"/>
              <a:t>kamzoor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jaisy</a:t>
            </a:r>
            <a:r>
              <a:rPr lang="en-US" dirty="0" smtClean="0"/>
              <a:t> </a:t>
            </a:r>
            <a:r>
              <a:rPr lang="en-US" dirty="0" err="1" smtClean="0"/>
              <a:t>makri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jala</a:t>
            </a:r>
            <a:endParaRPr lang="en-US" dirty="0" smtClean="0"/>
          </a:p>
          <a:p>
            <a:r>
              <a:rPr lang="en-US" dirty="0" err="1" smtClean="0"/>
              <a:t>Lehaza</a:t>
            </a:r>
            <a:r>
              <a:rPr lang="en-US" dirty="0" smtClean="0"/>
              <a:t> Allah </a:t>
            </a:r>
            <a:r>
              <a:rPr lang="en-US" dirty="0" err="1" smtClean="0"/>
              <a:t>ky</a:t>
            </a:r>
            <a:r>
              <a:rPr lang="en-US" dirty="0" smtClean="0"/>
              <a:t> </a:t>
            </a:r>
            <a:r>
              <a:rPr lang="en-US" dirty="0" err="1" smtClean="0"/>
              <a:t>ilawa</a:t>
            </a:r>
            <a:r>
              <a:rPr lang="en-US" dirty="0" smtClean="0"/>
              <a:t> </a:t>
            </a:r>
            <a:r>
              <a:rPr lang="en-US" dirty="0" err="1" smtClean="0"/>
              <a:t>dosro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ibadat</a:t>
            </a:r>
            <a:r>
              <a:rPr lang="en-US" dirty="0" smtClean="0"/>
              <a:t> </a:t>
            </a:r>
            <a:r>
              <a:rPr lang="en-US" dirty="0" err="1" smtClean="0"/>
              <a:t>karny</a:t>
            </a:r>
            <a:r>
              <a:rPr lang="en-US" dirty="0" smtClean="0"/>
              <a:t> </a:t>
            </a:r>
            <a:r>
              <a:rPr lang="en-US" dirty="0" err="1" smtClean="0"/>
              <a:t>walo</a:t>
            </a:r>
            <a:r>
              <a:rPr lang="en-US" dirty="0" smtClean="0"/>
              <a:t>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aqeeda</a:t>
            </a:r>
            <a:r>
              <a:rPr lang="en-US" dirty="0" smtClean="0"/>
              <a:t> </a:t>
            </a:r>
            <a:r>
              <a:rPr lang="en-US" dirty="0" err="1" smtClean="0"/>
              <a:t>kamzor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Hazrat</a:t>
            </a:r>
            <a:r>
              <a:rPr lang="en-US" dirty="0" smtClean="0"/>
              <a:t> Ali(</a:t>
            </a:r>
            <a:r>
              <a:rPr lang="en-US" dirty="0" err="1" smtClean="0"/>
              <a:t>a.s</a:t>
            </a:r>
            <a:r>
              <a:rPr lang="en-US" dirty="0" smtClean="0"/>
              <a:t>) </a:t>
            </a:r>
            <a:r>
              <a:rPr lang="en-US" dirty="0" err="1" smtClean="0"/>
              <a:t>ny</a:t>
            </a:r>
            <a:r>
              <a:rPr lang="en-US" dirty="0" smtClean="0"/>
              <a:t> </a:t>
            </a:r>
            <a:r>
              <a:rPr lang="en-US" dirty="0" err="1" smtClean="0"/>
              <a:t>farmaya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i="1" dirty="0" err="1" smtClean="0"/>
              <a:t>apny</a:t>
            </a:r>
            <a:r>
              <a:rPr lang="en-US" i="1" dirty="0" smtClean="0"/>
              <a:t> </a:t>
            </a:r>
            <a:r>
              <a:rPr lang="en-US" i="1" dirty="0" err="1" smtClean="0"/>
              <a:t>gharo</a:t>
            </a:r>
            <a:r>
              <a:rPr lang="en-US" i="1" dirty="0" smtClean="0"/>
              <a:t> </a:t>
            </a:r>
            <a:r>
              <a:rPr lang="en-US" i="1" dirty="0" err="1" smtClean="0"/>
              <a:t>mein</a:t>
            </a:r>
            <a:r>
              <a:rPr lang="en-US" i="1" dirty="0" smtClean="0"/>
              <a:t> </a:t>
            </a:r>
            <a:r>
              <a:rPr lang="en-US" i="1" dirty="0" err="1" smtClean="0"/>
              <a:t>makri</a:t>
            </a:r>
            <a:r>
              <a:rPr lang="en-US" i="1" dirty="0" smtClean="0"/>
              <a:t> </a:t>
            </a:r>
            <a:r>
              <a:rPr lang="en-US" i="1" dirty="0" err="1" smtClean="0"/>
              <a:t>ky</a:t>
            </a:r>
            <a:r>
              <a:rPr lang="en-US" i="1" dirty="0" smtClean="0"/>
              <a:t> </a:t>
            </a:r>
            <a:r>
              <a:rPr lang="en-US" i="1" dirty="0" err="1" smtClean="0"/>
              <a:t>jaal</a:t>
            </a:r>
            <a:r>
              <a:rPr lang="en-US" i="1" dirty="0" smtClean="0"/>
              <a:t> </a:t>
            </a:r>
            <a:r>
              <a:rPr lang="en-US" i="1" dirty="0" err="1" smtClean="0"/>
              <a:t>ko</a:t>
            </a:r>
            <a:r>
              <a:rPr lang="en-US" i="1" dirty="0" smtClean="0"/>
              <a:t> door </a:t>
            </a:r>
            <a:r>
              <a:rPr lang="en-US" i="1" dirty="0" err="1" smtClean="0"/>
              <a:t>karo</a:t>
            </a:r>
            <a:r>
              <a:rPr lang="en-US" i="1" dirty="0" smtClean="0"/>
              <a:t> </a:t>
            </a:r>
            <a:r>
              <a:rPr lang="en-US" i="1" dirty="0" err="1" smtClean="0"/>
              <a:t>kyunky</a:t>
            </a:r>
            <a:r>
              <a:rPr lang="en-US" i="1" dirty="0" smtClean="0"/>
              <a:t> is </a:t>
            </a:r>
            <a:r>
              <a:rPr lang="en-US" i="1" dirty="0" err="1" smtClean="0"/>
              <a:t>ka</a:t>
            </a:r>
            <a:r>
              <a:rPr lang="en-US" i="1" dirty="0" smtClean="0"/>
              <a:t> </a:t>
            </a:r>
            <a:r>
              <a:rPr lang="en-US" i="1" dirty="0" err="1" smtClean="0"/>
              <a:t>rakhna</a:t>
            </a:r>
            <a:r>
              <a:rPr lang="en-US" i="1" dirty="0" smtClean="0"/>
              <a:t> </a:t>
            </a:r>
            <a:r>
              <a:rPr lang="en-US" i="1" dirty="0" err="1" smtClean="0"/>
              <a:t>ghr</a:t>
            </a:r>
            <a:r>
              <a:rPr lang="en-US" i="1" dirty="0" smtClean="0"/>
              <a:t> </a:t>
            </a:r>
            <a:r>
              <a:rPr lang="en-US" i="1" dirty="0" err="1" smtClean="0"/>
              <a:t>mein</a:t>
            </a:r>
            <a:r>
              <a:rPr lang="en-US" i="1" dirty="0" smtClean="0"/>
              <a:t> </a:t>
            </a:r>
            <a:r>
              <a:rPr lang="en-US" i="1" dirty="0" err="1" smtClean="0"/>
              <a:t>fikr</a:t>
            </a:r>
            <a:r>
              <a:rPr lang="en-US" i="1" dirty="0" smtClean="0"/>
              <a:t> o tang </a:t>
            </a:r>
            <a:r>
              <a:rPr lang="en-US" i="1" dirty="0" err="1" smtClean="0"/>
              <a:t>dasti</a:t>
            </a:r>
            <a:r>
              <a:rPr lang="en-US" i="1" dirty="0" smtClean="0"/>
              <a:t> </a:t>
            </a:r>
            <a:r>
              <a:rPr lang="en-US" i="1" dirty="0" err="1" smtClean="0"/>
              <a:t>lata</a:t>
            </a:r>
            <a:r>
              <a:rPr lang="en-US" i="1" dirty="0" smtClean="0"/>
              <a:t> </a:t>
            </a:r>
            <a:r>
              <a:rPr lang="en-US" i="1" dirty="0" err="1" smtClean="0"/>
              <a:t>hai</a:t>
            </a:r>
            <a:r>
              <a:rPr lang="en-US" i="1" dirty="0" smtClean="0"/>
              <a:t>”</a:t>
            </a:r>
          </a:p>
          <a:p>
            <a:r>
              <a:rPr lang="en-US" dirty="0" err="1" smtClean="0"/>
              <a:t>Chunti</a:t>
            </a:r>
            <a:r>
              <a:rPr lang="en-US" dirty="0" smtClean="0"/>
              <a:t> </a:t>
            </a:r>
            <a:r>
              <a:rPr lang="en-US" dirty="0" err="1" smtClean="0"/>
              <a:t>apny</a:t>
            </a:r>
            <a:r>
              <a:rPr lang="en-US" dirty="0" smtClean="0"/>
              <a:t> </a:t>
            </a:r>
            <a:r>
              <a:rPr lang="en-US" dirty="0" err="1" smtClean="0"/>
              <a:t>sath</a:t>
            </a:r>
            <a:r>
              <a:rPr lang="en-US" dirty="0" smtClean="0"/>
              <a:t> 60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zyada</a:t>
            </a:r>
            <a:r>
              <a:rPr lang="en-US" dirty="0" smtClean="0"/>
              <a:t> </a:t>
            </a:r>
            <a:r>
              <a:rPr lang="en-US" dirty="0" err="1" smtClean="0"/>
              <a:t>wazan</a:t>
            </a:r>
            <a:r>
              <a:rPr lang="en-US" dirty="0" smtClean="0"/>
              <a:t> </a:t>
            </a:r>
            <a:r>
              <a:rPr lang="en-US" dirty="0" err="1" smtClean="0"/>
              <a:t>utha</a:t>
            </a:r>
            <a:r>
              <a:rPr lang="en-US" dirty="0" smtClean="0"/>
              <a:t> </a:t>
            </a:r>
            <a:r>
              <a:rPr lang="en-US" dirty="0" err="1" smtClean="0"/>
              <a:t>sakti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14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Kiya</a:t>
            </a:r>
            <a:r>
              <a:rPr lang="en-US" dirty="0" smtClean="0"/>
              <a:t> </a:t>
            </a:r>
            <a:r>
              <a:rPr lang="en-US" dirty="0" err="1" smtClean="0"/>
              <a:t>Sirf</a:t>
            </a:r>
            <a:r>
              <a:rPr lang="en-US" dirty="0" smtClean="0"/>
              <a:t> </a:t>
            </a:r>
            <a:r>
              <a:rPr lang="en-US" dirty="0" err="1" smtClean="0"/>
              <a:t>Momin</a:t>
            </a:r>
            <a:r>
              <a:rPr lang="en-US" dirty="0" smtClean="0"/>
              <a:t> </a:t>
            </a:r>
            <a:r>
              <a:rPr lang="en-US" dirty="0" err="1" smtClean="0"/>
              <a:t>Hona</a:t>
            </a:r>
            <a:r>
              <a:rPr lang="en-US" dirty="0" smtClean="0"/>
              <a:t> </a:t>
            </a:r>
            <a:r>
              <a:rPr lang="en-US" dirty="0" err="1" smtClean="0"/>
              <a:t>Kafi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Tarjuma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“</a:t>
            </a:r>
            <a:r>
              <a:rPr lang="en-US" sz="2400" i="1" dirty="0" err="1" smtClean="0"/>
              <a:t>Kiya</a:t>
            </a:r>
            <a:r>
              <a:rPr lang="en-US" sz="2400" i="1" dirty="0" smtClean="0"/>
              <a:t> Logo </a:t>
            </a:r>
            <a:r>
              <a:rPr lang="en-US" sz="2400" i="1" dirty="0" err="1" smtClean="0"/>
              <a:t>Ny</a:t>
            </a:r>
            <a:r>
              <a:rPr lang="en-US" sz="2400" i="1" dirty="0" smtClean="0"/>
              <a:t> Ye </a:t>
            </a:r>
            <a:r>
              <a:rPr lang="en-US" sz="2400" i="1" dirty="0" err="1" smtClean="0"/>
              <a:t>Guman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Kar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Rkha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Hai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Wo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Sirf</a:t>
            </a:r>
            <a:r>
              <a:rPr lang="en-US" sz="2400" i="1" dirty="0" smtClean="0"/>
              <a:t> Ye </a:t>
            </a:r>
            <a:r>
              <a:rPr lang="en-US" sz="2400" i="1" dirty="0" err="1" smtClean="0"/>
              <a:t>Kheny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Hm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Emaan</a:t>
            </a:r>
            <a:r>
              <a:rPr lang="en-US" sz="2400" i="1" dirty="0" smtClean="0"/>
              <a:t> Ly </a:t>
            </a:r>
            <a:r>
              <a:rPr lang="en-US" sz="2400" i="1" dirty="0" err="1" smtClean="0"/>
              <a:t>Aae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Inhain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Chor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Diya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Jaega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Aur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Unhain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Azmaya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Nae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Jaega</a:t>
            </a:r>
            <a:r>
              <a:rPr lang="en-US" sz="2400" i="1" dirty="0" smtClean="0"/>
              <a:t>”</a:t>
            </a:r>
          </a:p>
          <a:p>
            <a:endParaRPr lang="en-US" sz="2400" i="1" dirty="0" smtClean="0"/>
          </a:p>
          <a:p>
            <a:r>
              <a:rPr lang="en-US" sz="2400" dirty="0" smtClean="0"/>
              <a:t>Is </a:t>
            </a:r>
            <a:r>
              <a:rPr lang="en-US" sz="2400" dirty="0" err="1" smtClean="0"/>
              <a:t>Ayat</a:t>
            </a:r>
            <a:r>
              <a:rPr lang="en-US" sz="2400" dirty="0" smtClean="0"/>
              <a:t> Mein </a:t>
            </a:r>
            <a:r>
              <a:rPr lang="en-US" sz="2400" dirty="0" err="1" smtClean="0"/>
              <a:t>Lafz</a:t>
            </a:r>
            <a:r>
              <a:rPr lang="en-US" sz="2400" dirty="0" smtClean="0"/>
              <a:t> </a:t>
            </a:r>
            <a:r>
              <a:rPr lang="en-US" sz="2400" i="1" dirty="0" err="1" smtClean="0"/>
              <a:t>Fitna</a:t>
            </a:r>
            <a:r>
              <a:rPr lang="en-US" sz="2400" dirty="0" smtClean="0"/>
              <a:t> </a:t>
            </a:r>
            <a:r>
              <a:rPr lang="en-US" sz="2400" dirty="0" err="1" smtClean="0"/>
              <a:t>Istemal</a:t>
            </a:r>
            <a:r>
              <a:rPr lang="en-US" sz="2400" dirty="0" smtClean="0"/>
              <a:t> </a:t>
            </a:r>
            <a:r>
              <a:rPr lang="en-US" sz="2400" dirty="0" err="1" smtClean="0"/>
              <a:t>Hua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465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Kiya</a:t>
            </a:r>
            <a:r>
              <a:rPr lang="en-US" dirty="0"/>
              <a:t> </a:t>
            </a:r>
            <a:r>
              <a:rPr lang="en-US" dirty="0" err="1"/>
              <a:t>Sirf</a:t>
            </a:r>
            <a:r>
              <a:rPr lang="en-US" dirty="0"/>
              <a:t> </a:t>
            </a:r>
            <a:r>
              <a:rPr lang="en-US" dirty="0" err="1"/>
              <a:t>Momin</a:t>
            </a:r>
            <a:r>
              <a:rPr lang="en-US" dirty="0"/>
              <a:t> </a:t>
            </a:r>
            <a:r>
              <a:rPr lang="en-US" dirty="0" err="1"/>
              <a:t>Hona</a:t>
            </a:r>
            <a:r>
              <a:rPr lang="en-US" dirty="0"/>
              <a:t> </a:t>
            </a:r>
            <a:r>
              <a:rPr lang="en-US" dirty="0" err="1"/>
              <a:t>Kafi</a:t>
            </a:r>
            <a:r>
              <a:rPr lang="en-US" dirty="0"/>
              <a:t> </a:t>
            </a:r>
            <a:r>
              <a:rPr lang="en-US" dirty="0" err="1"/>
              <a:t>Hai</a:t>
            </a:r>
            <a:r>
              <a:rPr lang="en-US" dirty="0"/>
              <a:t>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Allah Ki </a:t>
            </a:r>
            <a:r>
              <a:rPr lang="en-US" sz="2400" dirty="0" err="1"/>
              <a:t>Nisbat</a:t>
            </a:r>
            <a:r>
              <a:rPr lang="en-US" sz="2400" dirty="0"/>
              <a:t> </a:t>
            </a:r>
            <a:r>
              <a:rPr lang="en-US" sz="2400" dirty="0" err="1"/>
              <a:t>Sy</a:t>
            </a:r>
            <a:r>
              <a:rPr lang="en-US" sz="2400" dirty="0"/>
              <a:t> </a:t>
            </a:r>
            <a:r>
              <a:rPr lang="en-US" sz="2400" dirty="0" err="1"/>
              <a:t>Aur</a:t>
            </a:r>
            <a:r>
              <a:rPr lang="en-US" sz="2400" dirty="0"/>
              <a:t> </a:t>
            </a:r>
            <a:r>
              <a:rPr lang="en-US" sz="2400" dirty="0" err="1"/>
              <a:t>Insan</a:t>
            </a:r>
            <a:r>
              <a:rPr lang="en-US" sz="2400" dirty="0"/>
              <a:t> Ki </a:t>
            </a:r>
            <a:r>
              <a:rPr lang="en-US" sz="2400" dirty="0" err="1" smtClean="0"/>
              <a:t>Taraf</a:t>
            </a:r>
            <a:r>
              <a:rPr lang="en-US" sz="2400" dirty="0" smtClean="0"/>
              <a:t> </a:t>
            </a:r>
            <a:r>
              <a:rPr lang="en-US" sz="2400" dirty="0" err="1"/>
              <a:t>Nisbat</a:t>
            </a:r>
            <a:r>
              <a:rPr lang="en-US" sz="2400" dirty="0"/>
              <a:t> </a:t>
            </a:r>
            <a:r>
              <a:rPr lang="en-US" sz="2400" dirty="0" err="1"/>
              <a:t>Sy</a:t>
            </a:r>
            <a:r>
              <a:rPr lang="en-US" sz="2400" dirty="0"/>
              <a:t>…</a:t>
            </a:r>
          </a:p>
          <a:p>
            <a:endParaRPr lang="en-US" sz="2400" dirty="0"/>
          </a:p>
          <a:p>
            <a:pPr marL="0" indent="0" algn="ctr">
              <a:buNone/>
            </a:pPr>
            <a:r>
              <a:rPr lang="en-US" sz="2400" dirty="0" err="1"/>
              <a:t>Tarjuma</a:t>
            </a:r>
            <a:r>
              <a:rPr lang="en-US" sz="2400" dirty="0"/>
              <a:t>:	”</a:t>
            </a:r>
            <a:r>
              <a:rPr lang="en-US" sz="2400" i="1" dirty="0" err="1"/>
              <a:t>Fitna</a:t>
            </a:r>
            <a:r>
              <a:rPr lang="en-US" sz="2400" i="1" dirty="0"/>
              <a:t> </a:t>
            </a:r>
            <a:r>
              <a:rPr lang="en-US" sz="2400" i="1" dirty="0" err="1"/>
              <a:t>Angezi</a:t>
            </a:r>
            <a:r>
              <a:rPr lang="en-US" sz="2400" i="1" dirty="0"/>
              <a:t> </a:t>
            </a:r>
            <a:r>
              <a:rPr lang="en-US" sz="2400" i="1" dirty="0" err="1"/>
              <a:t>Qatal</a:t>
            </a:r>
            <a:r>
              <a:rPr lang="en-US" sz="2400" i="1" dirty="0"/>
              <a:t> </a:t>
            </a:r>
            <a:r>
              <a:rPr lang="en-US" sz="2400" i="1" dirty="0" err="1"/>
              <a:t>Sy</a:t>
            </a:r>
            <a:r>
              <a:rPr lang="en-US" sz="2400" i="1" dirty="0"/>
              <a:t> </a:t>
            </a:r>
            <a:r>
              <a:rPr lang="en-US" sz="2400" i="1" dirty="0" err="1"/>
              <a:t>Zyada</a:t>
            </a:r>
            <a:r>
              <a:rPr lang="en-US" sz="2400" i="1" dirty="0"/>
              <a:t> </a:t>
            </a:r>
            <a:r>
              <a:rPr lang="en-US" sz="2400" i="1" dirty="0" err="1"/>
              <a:t>Sakht</a:t>
            </a:r>
            <a:r>
              <a:rPr lang="en-US" sz="2400" i="1" dirty="0"/>
              <a:t> </a:t>
            </a:r>
            <a:r>
              <a:rPr lang="en-US" sz="2400" i="1" dirty="0" err="1"/>
              <a:t>Hai</a:t>
            </a:r>
            <a:r>
              <a:rPr lang="en-US" sz="2400" i="1" dirty="0"/>
              <a:t>”</a:t>
            </a:r>
          </a:p>
          <a:p>
            <a:endParaRPr lang="en-US" sz="2400" i="1" dirty="0"/>
          </a:p>
          <a:p>
            <a:pPr algn="ctr"/>
            <a:r>
              <a:rPr lang="en-US" sz="2400" dirty="0"/>
              <a:t>“</a:t>
            </a:r>
            <a:r>
              <a:rPr lang="en-US" sz="2400" i="1" dirty="0" err="1"/>
              <a:t>Kiya</a:t>
            </a:r>
            <a:r>
              <a:rPr lang="en-US" sz="2400" i="1" dirty="0"/>
              <a:t> </a:t>
            </a:r>
            <a:r>
              <a:rPr lang="en-US" sz="2400" i="1" dirty="0" err="1"/>
              <a:t>Wo</a:t>
            </a:r>
            <a:r>
              <a:rPr lang="en-US" sz="2400" i="1" dirty="0"/>
              <a:t> Ye </a:t>
            </a:r>
            <a:r>
              <a:rPr lang="en-US" sz="2400" i="1" dirty="0" err="1" smtClean="0"/>
              <a:t>Nahi</a:t>
            </a:r>
            <a:r>
              <a:rPr lang="en-US" sz="2400" i="1" dirty="0" smtClean="0"/>
              <a:t> </a:t>
            </a:r>
            <a:r>
              <a:rPr lang="en-US" sz="2400" i="1" dirty="0" err="1"/>
              <a:t>Dekhty</a:t>
            </a:r>
            <a:r>
              <a:rPr lang="en-US" sz="2400" i="1" dirty="0"/>
              <a:t> </a:t>
            </a:r>
            <a:r>
              <a:rPr lang="en-US" sz="2400" i="1" dirty="0" err="1"/>
              <a:t>Ky</a:t>
            </a:r>
            <a:r>
              <a:rPr lang="en-US" sz="2400" i="1" dirty="0"/>
              <a:t> </a:t>
            </a:r>
            <a:r>
              <a:rPr lang="en-US" sz="2400" i="1" dirty="0" err="1"/>
              <a:t>Unhain</a:t>
            </a:r>
            <a:r>
              <a:rPr lang="en-US" sz="2400" i="1" dirty="0"/>
              <a:t> </a:t>
            </a:r>
            <a:r>
              <a:rPr lang="en-US" sz="2400" i="1" dirty="0" err="1"/>
              <a:t>Har</a:t>
            </a:r>
            <a:r>
              <a:rPr lang="en-US" sz="2400" i="1" dirty="0"/>
              <a:t> </a:t>
            </a:r>
            <a:r>
              <a:rPr lang="en-US" sz="2400" i="1" dirty="0" err="1"/>
              <a:t>Saal</a:t>
            </a:r>
            <a:r>
              <a:rPr lang="en-US" sz="2400" i="1" dirty="0"/>
              <a:t> </a:t>
            </a:r>
            <a:r>
              <a:rPr lang="en-US" sz="2400" i="1" dirty="0" err="1"/>
              <a:t>Aik</a:t>
            </a:r>
            <a:r>
              <a:rPr lang="en-US" sz="2400" i="1" dirty="0"/>
              <a:t> Do </a:t>
            </a:r>
            <a:r>
              <a:rPr lang="en-US" sz="2400" i="1" dirty="0" err="1"/>
              <a:t>Martaba</a:t>
            </a:r>
            <a:r>
              <a:rPr lang="en-US" sz="2400" i="1" dirty="0"/>
              <a:t> </a:t>
            </a:r>
            <a:r>
              <a:rPr lang="en-US" sz="2400" i="1" dirty="0" err="1"/>
              <a:t>Azmaya</a:t>
            </a:r>
            <a:r>
              <a:rPr lang="en-US" sz="2400" i="1" dirty="0"/>
              <a:t> </a:t>
            </a:r>
            <a:r>
              <a:rPr lang="en-US" sz="2400" i="1" dirty="0" err="1"/>
              <a:t>Jata</a:t>
            </a:r>
            <a:r>
              <a:rPr lang="en-US" sz="2400" i="1" dirty="0"/>
              <a:t> </a:t>
            </a:r>
            <a:r>
              <a:rPr lang="en-US" sz="2400" i="1" dirty="0" err="1"/>
              <a:t>Hai</a:t>
            </a:r>
            <a:r>
              <a:rPr lang="en-US" sz="2400" i="1" dirty="0"/>
              <a:t> </a:t>
            </a:r>
            <a:r>
              <a:rPr lang="en-US" sz="2400" i="1" dirty="0" err="1"/>
              <a:t>Phr</a:t>
            </a:r>
            <a:r>
              <a:rPr lang="en-US" sz="2400" i="1" dirty="0"/>
              <a:t> </a:t>
            </a:r>
            <a:r>
              <a:rPr lang="en-US" sz="2400" i="1" dirty="0" err="1"/>
              <a:t>Usky</a:t>
            </a:r>
            <a:r>
              <a:rPr lang="en-US" sz="2400" i="1" dirty="0"/>
              <a:t> </a:t>
            </a:r>
            <a:r>
              <a:rPr lang="en-US" sz="2400" i="1" dirty="0" err="1"/>
              <a:t>Baad</a:t>
            </a:r>
            <a:r>
              <a:rPr lang="en-US" sz="2400" i="1" dirty="0"/>
              <a:t> </a:t>
            </a:r>
            <a:r>
              <a:rPr lang="en-US" sz="2400" i="1" dirty="0" err="1"/>
              <a:t>Bhi</a:t>
            </a:r>
            <a:r>
              <a:rPr lang="en-US" sz="2400" i="1" dirty="0"/>
              <a:t> Toba </a:t>
            </a:r>
            <a:r>
              <a:rPr lang="en-US" sz="2400" i="1" dirty="0" err="1"/>
              <a:t>Nahin</a:t>
            </a:r>
            <a:r>
              <a:rPr lang="en-US" sz="2400" i="1" dirty="0"/>
              <a:t> </a:t>
            </a:r>
            <a:r>
              <a:rPr lang="en-US" sz="2400" i="1" dirty="0" err="1"/>
              <a:t>Karty</a:t>
            </a:r>
            <a:r>
              <a:rPr lang="en-US" sz="2400" i="1" dirty="0"/>
              <a:t> </a:t>
            </a:r>
            <a:r>
              <a:rPr lang="en-US" sz="2400" i="1" dirty="0" err="1"/>
              <a:t>Aur</a:t>
            </a:r>
            <a:r>
              <a:rPr lang="en-US" sz="2400" i="1" dirty="0"/>
              <a:t> Na </a:t>
            </a:r>
            <a:r>
              <a:rPr lang="en-US" sz="2400" i="1" dirty="0" err="1"/>
              <a:t>Ibrat</a:t>
            </a:r>
            <a:r>
              <a:rPr lang="en-US" sz="2400" i="1" dirty="0"/>
              <a:t> </a:t>
            </a:r>
            <a:r>
              <a:rPr lang="en-US" sz="2400" i="1" dirty="0" err="1"/>
              <a:t>Hasil</a:t>
            </a:r>
            <a:r>
              <a:rPr lang="en-US" sz="2400" i="1" dirty="0"/>
              <a:t> </a:t>
            </a:r>
            <a:r>
              <a:rPr lang="en-US" sz="2400" i="1" dirty="0" err="1"/>
              <a:t>Karty</a:t>
            </a:r>
            <a:r>
              <a:rPr lang="en-US" sz="2400" i="1" dirty="0"/>
              <a:t> </a:t>
            </a:r>
            <a:r>
              <a:rPr lang="en-US" sz="2400" i="1" dirty="0" err="1"/>
              <a:t>Hai</a:t>
            </a:r>
            <a:r>
              <a:rPr lang="en-US" sz="2400" i="1" dirty="0"/>
              <a:t>”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7233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Sachy</a:t>
            </a:r>
            <a:r>
              <a:rPr lang="en-US" dirty="0" smtClean="0"/>
              <a:t> </a:t>
            </a:r>
            <a:r>
              <a:rPr lang="en-US" dirty="0" err="1" smtClean="0"/>
              <a:t>Aur</a:t>
            </a:r>
            <a:r>
              <a:rPr lang="en-US" dirty="0" smtClean="0"/>
              <a:t> </a:t>
            </a:r>
            <a:r>
              <a:rPr lang="en-US" dirty="0" err="1" smtClean="0"/>
              <a:t>Jhoty</a:t>
            </a:r>
            <a:r>
              <a:rPr lang="en-US" dirty="0" smtClean="0"/>
              <a:t> Logo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Imtehaan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8719" y="1611484"/>
            <a:ext cx="8946541" cy="4195481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Tarjuma</a:t>
            </a:r>
            <a:r>
              <a:rPr lang="en-US" sz="2400" dirty="0" smtClean="0"/>
              <a:t>: </a:t>
            </a:r>
          </a:p>
          <a:p>
            <a:pPr marL="0" indent="0" algn="ctr">
              <a:buNone/>
            </a:pPr>
            <a:r>
              <a:rPr lang="en-US" sz="2400" dirty="0" smtClean="0"/>
              <a:t>“</a:t>
            </a:r>
            <a:r>
              <a:rPr lang="en-US" sz="2400" i="1" dirty="0" err="1" smtClean="0"/>
              <a:t>beshak</a:t>
            </a:r>
            <a:r>
              <a:rPr lang="en-US" sz="2400" i="1" dirty="0" smtClean="0"/>
              <a:t> hum </a:t>
            </a:r>
            <a:r>
              <a:rPr lang="en-US" sz="2400" i="1" dirty="0" err="1" smtClean="0"/>
              <a:t>ny</a:t>
            </a:r>
            <a:r>
              <a:rPr lang="en-US" sz="2400" i="1" dirty="0" smtClean="0"/>
              <a:t> un </a:t>
            </a:r>
            <a:r>
              <a:rPr lang="en-US" sz="2400" i="1" dirty="0" err="1" smtClean="0"/>
              <a:t>sy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phely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ky</a:t>
            </a:r>
            <a:r>
              <a:rPr lang="en-US" sz="2400" i="1" dirty="0" smtClean="0"/>
              <a:t> logo </a:t>
            </a:r>
            <a:r>
              <a:rPr lang="en-US" sz="2400" i="1" dirty="0" err="1" smtClean="0"/>
              <a:t>ka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bhi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imtehan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liya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hai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aur</a:t>
            </a:r>
            <a:r>
              <a:rPr lang="en-US" sz="2400" i="1" dirty="0" smtClean="0"/>
              <a:t> Allah </a:t>
            </a:r>
            <a:r>
              <a:rPr lang="en-US" sz="2400" i="1" dirty="0" err="1" smtClean="0"/>
              <a:t>tu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bhetr</a:t>
            </a:r>
            <a:r>
              <a:rPr lang="en-US" sz="2400" i="1" dirty="0"/>
              <a:t> </a:t>
            </a:r>
            <a:r>
              <a:rPr lang="en-US" sz="2400" i="1" dirty="0" err="1" smtClean="0"/>
              <a:t>janna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chahta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hai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ky</a:t>
            </a:r>
            <a:r>
              <a:rPr lang="en-US" sz="2400" i="1" dirty="0" smtClean="0"/>
              <a:t> in </a:t>
            </a:r>
            <a:r>
              <a:rPr lang="en-US" sz="2400" i="1" dirty="0" err="1" smtClean="0"/>
              <a:t>mein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nsy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loog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sachy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aurkon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loog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jhoty</a:t>
            </a:r>
            <a:r>
              <a:rPr lang="en-US" sz="2400" i="1" dirty="0" smtClean="0"/>
              <a:t>”</a:t>
            </a:r>
          </a:p>
          <a:p>
            <a:endParaRPr lang="en-US" sz="2400" i="1" dirty="0" smtClean="0"/>
          </a:p>
          <a:p>
            <a:r>
              <a:rPr lang="en-US" sz="2400" dirty="0" smtClean="0"/>
              <a:t>Is </a:t>
            </a:r>
            <a:r>
              <a:rPr lang="en-US" sz="2400" dirty="0" err="1" smtClean="0"/>
              <a:t>mein</a:t>
            </a:r>
            <a:r>
              <a:rPr lang="en-US" sz="2400" dirty="0" smtClean="0"/>
              <a:t> </a:t>
            </a:r>
            <a:r>
              <a:rPr lang="en-US" sz="2400" dirty="0" err="1" smtClean="0"/>
              <a:t>bazahir</a:t>
            </a:r>
            <a:r>
              <a:rPr lang="en-US" sz="2400" dirty="0" smtClean="0"/>
              <a:t> </a:t>
            </a:r>
            <a:r>
              <a:rPr lang="en-US" sz="2400" dirty="0" err="1" smtClean="0"/>
              <a:t>sirf</a:t>
            </a:r>
            <a:r>
              <a:rPr lang="en-US" sz="2400" dirty="0" smtClean="0"/>
              <a:t> </a:t>
            </a:r>
            <a:r>
              <a:rPr lang="en-US" sz="2400" dirty="0" err="1" smtClean="0"/>
              <a:t>umat</a:t>
            </a:r>
            <a:r>
              <a:rPr lang="en-US" sz="2400" dirty="0" smtClean="0"/>
              <a:t> e </a:t>
            </a:r>
            <a:r>
              <a:rPr lang="en-US" sz="2400" dirty="0" err="1" smtClean="0"/>
              <a:t>muslima</a:t>
            </a:r>
            <a:r>
              <a:rPr lang="en-US" sz="2400" dirty="0" smtClean="0"/>
              <a:t> </a:t>
            </a:r>
            <a:r>
              <a:rPr lang="en-US" sz="2400" dirty="0" err="1" smtClean="0"/>
              <a:t>ka</a:t>
            </a:r>
            <a:r>
              <a:rPr lang="en-US" sz="2400" dirty="0" smtClean="0"/>
              <a:t> </a:t>
            </a:r>
            <a:r>
              <a:rPr lang="en-US" sz="2400" dirty="0" err="1" smtClean="0"/>
              <a:t>imtehan</a:t>
            </a:r>
            <a:r>
              <a:rPr lang="en-US" sz="2400" dirty="0" smtClean="0"/>
              <a:t> </a:t>
            </a:r>
            <a:r>
              <a:rPr lang="en-US" sz="2400" dirty="0" err="1" smtClean="0"/>
              <a:t>hai</a:t>
            </a:r>
            <a:r>
              <a:rPr lang="en-US" sz="2400" dirty="0" smtClean="0"/>
              <a:t> …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Tarjuma</a:t>
            </a:r>
            <a:r>
              <a:rPr lang="en-US" sz="2400" dirty="0" smtClean="0"/>
              <a:t>: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“</a:t>
            </a:r>
            <a:r>
              <a:rPr lang="en-US" sz="2400" i="1" dirty="0" err="1" smtClean="0"/>
              <a:t>sonay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aag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mein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dakhil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karna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taky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asli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sonay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ko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kharab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sonay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sy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tashkhees</a:t>
            </a:r>
            <a:r>
              <a:rPr lang="en-US" sz="2400" i="1" dirty="0" smtClean="0"/>
              <a:t> </a:t>
            </a:r>
            <a:r>
              <a:rPr lang="en-US" sz="2400" i="1" dirty="0" smtClean="0"/>
              <a:t>di ja </a:t>
            </a:r>
            <a:r>
              <a:rPr lang="en-US" sz="2400" i="1" dirty="0" err="1" smtClean="0"/>
              <a:t>saky</a:t>
            </a:r>
            <a:r>
              <a:rPr lang="en-US" sz="2400" i="1" dirty="0" smtClean="0"/>
              <a:t>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667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88</TotalTime>
  <Words>604</Words>
  <Application>Microsoft Office PowerPoint</Application>
  <PresentationFormat>Custom</PresentationFormat>
  <Paragraphs>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Ion</vt:lpstr>
      <vt:lpstr>KHALQAT E BASHAR MEIN POSHIDA RAAZ</vt:lpstr>
      <vt:lpstr> Information About Book</vt:lpstr>
      <vt:lpstr>Contents </vt:lpstr>
      <vt:lpstr>Surae Ankaboot Kay Fazail</vt:lpstr>
      <vt:lpstr>Surae Ankaboot Ka Naam Ankaboot Kyu Para?</vt:lpstr>
      <vt:lpstr>Surae Ankaboot Mein Makri Ki Misaal Paish Karny Ky Asbaab</vt:lpstr>
      <vt:lpstr>Kiya Sirf Momin Hona Kafi Hai? </vt:lpstr>
      <vt:lpstr>Kiya Sirf Momin Hona Kafi Hai? </vt:lpstr>
      <vt:lpstr>Sachy Aur Jhoty Logo Ka Imtehaan</vt:lpstr>
      <vt:lpstr>Quran Mein Fitna Ky Ma’ani Aur Iqsam</vt:lpstr>
      <vt:lpstr>Quran Mein Fitna Ky Ma’ani Aur Iqsam</vt:lpstr>
      <vt:lpstr>Quran Mein Fitna Ky Mani Aur Iqsam</vt:lpstr>
      <vt:lpstr>Quran Mein Fitna Ky Ma’ani Aur Iqsam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Khalqat e bashar mein poshida raaz</dc:title>
  <dc:subject>Readers' Club</dc:subject>
  <dc:creator>Muhammad Hasan Abedi</dc:creator>
  <cp:lastModifiedBy>Irtaza</cp:lastModifiedBy>
  <cp:revision>17</cp:revision>
  <dcterms:created xsi:type="dcterms:W3CDTF">2015-01-01T15:25:06Z</dcterms:created>
  <dcterms:modified xsi:type="dcterms:W3CDTF">2015-03-20T21:55:12Z</dcterms:modified>
</cp:coreProperties>
</file>